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  <a:srgbClr val="FFCC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9B4A1-78E1-4439-9CB1-D53821328545}" type="datetimeFigureOut">
              <a:rPr lang="en-US" smtClean="0"/>
              <a:pPr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B8F2-C4B1-4BB4-A7AF-DB9C08C874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2B8F2-C4B1-4BB4-A7AF-DB9C08C874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AWV0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795713"/>
            <a:ext cx="8915400" cy="283368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534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A1327-53EE-4903-95D0-77615FCED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48D2F-DCE3-4C39-A0E1-44EB3BBED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2CF3-98B5-44E1-B216-FF8D5A986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6170B-6AB2-494C-8857-58B3DE0A19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D5C6E-6DCA-47B1-87F3-0FD7DFD6B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422ED-1D9C-4CA7-A87B-360DD4DA9E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E88D8-1624-4FAE-B327-F79D90EB02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8F8F-A141-4015-B690-3D5173FBC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8B4F3-CF4B-443E-9ECD-2D8406EB0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01291-A5EE-4F7E-83E0-F40BA42DB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WV0000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49900" y="5715000"/>
            <a:ext cx="3594100" cy="114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AE26E4-5ED5-491E-B146-0C73A56DBE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vermagazin.com/slike/up/mx350_20120207105106_valentinovo-poklon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2153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VALENTINOVO  TREĆEG RAZREDA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KORISNIK\Desktop\20150213_10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857232"/>
            <a:ext cx="2214578" cy="1733366"/>
          </a:xfrm>
          <a:prstGeom prst="rect">
            <a:avLst/>
          </a:prstGeom>
          <a:noFill/>
        </p:spPr>
      </p:pic>
      <p:pic>
        <p:nvPicPr>
          <p:cNvPr id="1028" name="Picture 4" descr="C:\Users\KORISNIK\Desktop\20150213_092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2571768" cy="17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dn.sisak.info/wp-content/uploads/2011/02/Valentinovo.jpg?8c8a6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Ove godine Valentinovo, u našoj školi</a:t>
            </a:r>
            <a:r>
              <a:rPr lang="hr-HR" dirty="0" smtClean="0"/>
              <a:t>, </a:t>
            </a:r>
            <a:r>
              <a:rPr lang="hr-HR" dirty="0" smtClean="0"/>
              <a:t>proslavili </a:t>
            </a:r>
            <a:r>
              <a:rPr lang="hr-HR" dirty="0" smtClean="0"/>
              <a:t>smo </a:t>
            </a:r>
            <a:r>
              <a:rPr lang="hr-HR" dirty="0" smtClean="0"/>
              <a:t>13. 2. 2015. godine.</a:t>
            </a:r>
          </a:p>
          <a:p>
            <a:r>
              <a:rPr lang="hr-HR" dirty="0" smtClean="0"/>
              <a:t>Osim redovne nastave, na satu razrednog odjela, organizirali smo razne aktivnosti kao što su: </a:t>
            </a:r>
          </a:p>
          <a:p>
            <a:pPr>
              <a:buNone/>
            </a:pPr>
            <a:r>
              <a:rPr lang="hr-HR" dirty="0" smtClean="0"/>
              <a:t>           - razmjena igračaka,</a:t>
            </a:r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- društvene igre, razgovorali smo i </a:t>
            </a:r>
          </a:p>
          <a:p>
            <a:pPr>
              <a:buNone/>
            </a:pPr>
            <a:r>
              <a:rPr lang="hr-HR" dirty="0" smtClean="0"/>
              <a:t>       na kraju </a:t>
            </a:r>
            <a:r>
              <a:rPr lang="hr-HR" dirty="0" smtClean="0"/>
              <a:t>smo se malo </a:t>
            </a:r>
            <a:r>
              <a:rPr lang="hr-HR" dirty="0" smtClean="0"/>
              <a:t>i </a:t>
            </a:r>
            <a:r>
              <a:rPr lang="hr-HR" dirty="0" smtClean="0"/>
              <a:t>počastili….    </a:t>
            </a:r>
            <a:endParaRPr lang="hr-HR" dirty="0" smtClean="0"/>
          </a:p>
          <a:p>
            <a:pPr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KORISNIK\Desktop\20150213_0941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52"/>
            <a:ext cx="385765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KORISNIK\Desktop\20150213_104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634" y="2643182"/>
            <a:ext cx="3489770" cy="2386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KORISNIK\Desktop\20150213_094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3786214" cy="208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KORISNIK\Desktop\20150213_092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285992"/>
            <a:ext cx="4857784" cy="2914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jutarnji.hr/multimedia/archive/00247/valentinovo652_247454S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- ali nismo zaboravili niti pjevati i plesati.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5911873"/>
          </a:xfrm>
        </p:spPr>
        <p:txBody>
          <a:bodyPr/>
          <a:lstStyle/>
          <a:p>
            <a:r>
              <a:rPr lang="hr-HR" sz="2400" dirty="0" smtClean="0"/>
              <a:t>Tako smo </a:t>
            </a:r>
            <a:r>
              <a:rPr lang="hr-HR" sz="2400" dirty="0" smtClean="0"/>
              <a:t>za sam </a:t>
            </a:r>
            <a:r>
              <a:rPr lang="hr-HR" sz="2400" dirty="0" smtClean="0"/>
              <a:t>kraj, </a:t>
            </a:r>
            <a:r>
              <a:rPr lang="hr-HR" sz="2400" dirty="0" smtClean="0"/>
              <a:t>održali </a:t>
            </a:r>
            <a:r>
              <a:rPr lang="hr-HR" sz="2400" dirty="0" smtClean="0"/>
              <a:t> </a:t>
            </a:r>
            <a:r>
              <a:rPr lang="hr-HR" sz="2400" dirty="0" smtClean="0"/>
              <a:t>natjecanje u: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igri balonom, u kojoj je pobjedu odnio Niko Koprivica,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</a:t>
            </a:r>
            <a:r>
              <a:rPr lang="hr-HR" sz="2400" dirty="0" smtClean="0"/>
              <a:t>plesu </a:t>
            </a:r>
            <a:r>
              <a:rPr lang="hr-HR" sz="2400" dirty="0" smtClean="0"/>
              <a:t>– </a:t>
            </a:r>
            <a:r>
              <a:rPr lang="hr-HR" sz="2400" dirty="0" smtClean="0"/>
              <a:t>“Tko </a:t>
            </a:r>
            <a:r>
              <a:rPr lang="hr-HR" sz="2400" dirty="0" smtClean="0"/>
              <a:t>će </a:t>
            </a:r>
            <a:r>
              <a:rPr lang="hr-HR" sz="2400" dirty="0" smtClean="0"/>
              <a:t>zadnji ostati </a:t>
            </a:r>
            <a:r>
              <a:rPr lang="hr-HR" sz="2400" dirty="0" smtClean="0"/>
              <a:t>na </a:t>
            </a:r>
            <a:r>
              <a:rPr lang="hr-HR" sz="2400" dirty="0" smtClean="0"/>
              <a:t>stolici”, </a:t>
            </a:r>
            <a:r>
              <a:rPr lang="hr-HR" sz="2400" dirty="0" smtClean="0"/>
              <a:t>u kojoj je pobijedio Klaudio Lokner i</a:t>
            </a:r>
          </a:p>
          <a:p>
            <a:pPr>
              <a:buNone/>
            </a:pPr>
            <a:r>
              <a:rPr lang="hr-HR" sz="2400" dirty="0"/>
              <a:t> </a:t>
            </a:r>
            <a:r>
              <a:rPr lang="hr-HR" sz="2400" dirty="0" smtClean="0"/>
              <a:t> - ples u parovima, u kojoj su pobijedile Lorena Ugarković i Paulina Farkaš.</a:t>
            </a:r>
          </a:p>
          <a:p>
            <a:pPr>
              <a:buNone/>
            </a:pPr>
            <a:r>
              <a:rPr lang="hr-HR" sz="2400" dirty="0" smtClean="0"/>
              <a:t>Naravno svi su sa sobom odnijeli i zaslužene nagrade!!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 descr="C:\Users\KORISNIK\Desktop\20150213_10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71744"/>
            <a:ext cx="1928826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 descr="http://www.jutarnji.hr/multimedia/archive/00247/valentinovo652_247454S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KORISNIK\Desktop\20150213_10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52"/>
            <a:ext cx="2285172" cy="307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KORISNIK\Desktop\20150213_102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42852"/>
            <a:ext cx="20574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KORISNIK\Desktop\20150213_103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857628"/>
            <a:ext cx="4214842" cy="2528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tuzlalive.ba/wp-content/uploads/2013/02/valentinovo_city_center_on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r>
              <a:rPr lang="hr-HR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SVIMA ŽELIMO SRETNO VALENTINOVO!!!</a:t>
            </a:r>
            <a:r>
              <a:rPr lang="en-US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en-US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sz="1600" dirty="0" smtClean="0"/>
              <a:t>Učiteljica: Danijela </a:t>
            </a:r>
            <a:r>
              <a:rPr lang="hr-HR" sz="1600" smtClean="0"/>
              <a:t>Lokner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929067"/>
            <a:ext cx="4038600" cy="150019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ŽELI  </a:t>
            </a:r>
            <a:r>
              <a:rPr lang="hr-HR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VAM</a:t>
            </a: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hr-HR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TREĆI        </a:t>
            </a:r>
            <a:r>
              <a:rPr lang="hr-HR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RAZRED </a:t>
            </a:r>
          </a:p>
          <a:p>
            <a:pPr>
              <a:buNone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hr-HR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OŠ A. G. MATOŠA</a:t>
            </a:r>
          </a:p>
          <a:p>
            <a:pPr>
              <a:buNone/>
            </a:pPr>
            <a:r>
              <a:rPr lang="hr-HR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ČAČINCI</a:t>
            </a:r>
            <a:endParaRPr lang="hr-HR" b="1" dirty="0" smtClean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9110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29296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56</TotalTime>
  <Words>163</Words>
  <Application>Microsoft Office PowerPoint</Application>
  <PresentationFormat>Prikaz na zaslonu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Presentation2</vt:lpstr>
      <vt:lpstr>VALENTINOVO  TREĆEG RAZREDA </vt:lpstr>
      <vt:lpstr>Slajd 2</vt:lpstr>
      <vt:lpstr>Slajd 3</vt:lpstr>
      <vt:lpstr> </vt:lpstr>
      <vt:lpstr>Slajd 5</vt:lpstr>
      <vt:lpstr>SVIMA ŽELIMO SRETNO VALENTINOVO!!!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VALENTINOVO  TREĆEG RAZREDA </dc:title>
  <dc:creator>skola</dc:creator>
  <cp:lastModifiedBy>KORISNIK</cp:lastModifiedBy>
  <cp:revision>9</cp:revision>
  <dcterms:created xsi:type="dcterms:W3CDTF">2015-02-18T10:45:02Z</dcterms:created>
  <dcterms:modified xsi:type="dcterms:W3CDTF">2015-02-19T16:43:44Z</dcterms:modified>
</cp:coreProperties>
</file>